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par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dif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ica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el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ilo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tít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ul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pat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ró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7/29/18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CB24E8A-AFB5-4640-B6A6-F86BE1B87E4E}" type="slidenum"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LevelEditar los estilos de texto del patrón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7/29/18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485B62F-9321-45CA-BEFE-68747BF21728}" type="slidenum"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MPU6050 - Acelerómetro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21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Lectura de la aceleración en los ejes X,Y &amp; Z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1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Ejecuación desde cualquier navegador de internet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358920" y="597240"/>
            <a:ext cx="9905760" cy="779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Componentes y conexión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1" name="Imagen 4" descr=""/>
          <p:cNvPicPr/>
          <p:nvPr/>
        </p:nvPicPr>
        <p:blipFill>
          <a:blip r:embed="rId1"/>
          <a:srcRect l="28395" t="7306" r="28258" b="18882"/>
          <a:stretch/>
        </p:blipFill>
        <p:spPr>
          <a:xfrm>
            <a:off x="269640" y="1634760"/>
            <a:ext cx="2391120" cy="2689920"/>
          </a:xfrm>
          <a:prstGeom prst="rect">
            <a:avLst/>
          </a:prstGeom>
          <a:ln>
            <a:noFill/>
          </a:ln>
        </p:spPr>
      </p:pic>
      <p:pic>
        <p:nvPicPr>
          <p:cNvPr id="82" name="Imagen 6" descr=""/>
          <p:cNvPicPr/>
          <p:nvPr/>
        </p:nvPicPr>
        <p:blipFill>
          <a:blip r:embed="rId2"/>
          <a:srcRect l="37854" t="19230" r="38141" b="23372"/>
          <a:stretch/>
        </p:blipFill>
        <p:spPr>
          <a:xfrm>
            <a:off x="3401280" y="1682280"/>
            <a:ext cx="2194920" cy="2842560"/>
          </a:xfrm>
          <a:prstGeom prst="rect">
            <a:avLst/>
          </a:prstGeom>
          <a:ln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2347200" y="2552040"/>
            <a:ext cx="1316520" cy="6048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ff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2372760" y="2747160"/>
            <a:ext cx="1369800" cy="1519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4"/>
          <p:cNvSpPr/>
          <p:nvPr/>
        </p:nvSpPr>
        <p:spPr>
          <a:xfrm flipH="1" flipV="1" rot="5400000">
            <a:off x="2255760" y="2095200"/>
            <a:ext cx="1602720" cy="1369800"/>
          </a:xfrm>
          <a:prstGeom prst="curvedConnector3">
            <a:avLst>
              <a:gd name="adj1" fmla="val 75095"/>
            </a:avLst>
          </a:prstGeom>
          <a:noFill/>
          <a:ln w="3816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5"/>
          <p:cNvSpPr/>
          <p:nvPr/>
        </p:nvSpPr>
        <p:spPr>
          <a:xfrm flipV="1">
            <a:off x="2347200" y="2356920"/>
            <a:ext cx="1316520" cy="1011600"/>
          </a:xfrm>
          <a:prstGeom prst="curvedConnector3">
            <a:avLst>
              <a:gd name="adj1" fmla="val 50000"/>
            </a:avLst>
          </a:prstGeom>
          <a:noFill/>
          <a:ln cap="rnd" w="38160">
            <a:solidFill>
              <a:schemeClr val="bg1">
                <a:lumMod val="95000"/>
                <a:lumOff val="5000"/>
              </a:schemeClr>
            </a:solidFill>
            <a:custDash>
              <a:ds d="400000" sp="300000"/>
              <a:ds d="1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7693200" y="1846440"/>
            <a:ext cx="363960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Wemos mini D1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MPU 6050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Alimentación: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5V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Imagen 2" descr=""/>
          <p:cNvPicPr/>
          <p:nvPr/>
        </p:nvPicPr>
        <p:blipFill>
          <a:blip r:embed="rId3"/>
          <a:stretch/>
        </p:blipFill>
        <p:spPr>
          <a:xfrm>
            <a:off x="5573880" y="4211640"/>
            <a:ext cx="6617880" cy="264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141560" y="609480"/>
            <a:ext cx="9905760" cy="11044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Programación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0" name="Imagen 4" descr=""/>
          <p:cNvPicPr/>
          <p:nvPr/>
        </p:nvPicPr>
        <p:blipFill>
          <a:blip r:embed="rId1"/>
          <a:stretch/>
        </p:blipFill>
        <p:spPr>
          <a:xfrm>
            <a:off x="1208880" y="2111760"/>
            <a:ext cx="3521160" cy="3521160"/>
          </a:xfrm>
          <a:prstGeom prst="rect">
            <a:avLst/>
          </a:prstGeom>
          <a:ln>
            <a:noFill/>
          </a:ln>
        </p:spPr>
      </p:pic>
      <p:pic>
        <p:nvPicPr>
          <p:cNvPr id="91" name="Imagen 7" descr=""/>
          <p:cNvPicPr/>
          <p:nvPr/>
        </p:nvPicPr>
        <p:blipFill>
          <a:blip r:embed="rId2"/>
          <a:stretch/>
        </p:blipFill>
        <p:spPr>
          <a:xfrm>
            <a:off x="5270040" y="2392200"/>
            <a:ext cx="3513600" cy="1036440"/>
          </a:xfrm>
          <a:prstGeom prst="rect">
            <a:avLst/>
          </a:prstGeom>
          <a:ln>
            <a:noFill/>
          </a:ln>
        </p:spPr>
      </p:pic>
      <p:pic>
        <p:nvPicPr>
          <p:cNvPr id="92" name="Imagen 10" descr=""/>
          <p:cNvPicPr/>
          <p:nvPr/>
        </p:nvPicPr>
        <p:blipFill>
          <a:blip r:embed="rId3"/>
          <a:stretch/>
        </p:blipFill>
        <p:spPr>
          <a:xfrm>
            <a:off x="4985280" y="3872520"/>
            <a:ext cx="4083480" cy="1599120"/>
          </a:xfrm>
          <a:prstGeom prst="rect">
            <a:avLst/>
          </a:prstGeom>
          <a:ln>
            <a:noFill/>
          </a:ln>
        </p:spPr>
      </p:pic>
      <p:pic>
        <p:nvPicPr>
          <p:cNvPr id="93" name="Imagen 13" descr=""/>
          <p:cNvPicPr/>
          <p:nvPr/>
        </p:nvPicPr>
        <p:blipFill>
          <a:blip r:embed="rId4"/>
          <a:stretch/>
        </p:blipFill>
        <p:spPr>
          <a:xfrm>
            <a:off x="9635400" y="1960560"/>
            <a:ext cx="2008800" cy="166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373040" y="2485800"/>
            <a:ext cx="2053080" cy="821160"/>
          </a:xfrm>
          <a:prstGeom prst="chevron">
            <a:avLst>
              <a:gd name="adj" fmla="val 50000"/>
            </a:avLst>
          </a:prstGeom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39960" rIns="13320" tIns="13320" bIns="13320" anchor="ctr"/>
          <a:p>
            <a:pPr algn="ctr">
              <a:lnSpc>
                <a:spcPct val="9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wemos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3220920" y="2485800"/>
            <a:ext cx="2053080" cy="821160"/>
          </a:xfrm>
          <a:prstGeom prst="chevron">
            <a:avLst>
              <a:gd name="adj" fmla="val 50000"/>
            </a:avLst>
          </a:prstGeom>
          <a:solidFill>
            <a:schemeClr val="accent1">
              <a:shade val="50000"/>
              <a:hueOff val="0"/>
              <a:satOff val="0"/>
              <a:lumOff val="17888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39960" rIns="13320" tIns="13320" bIns="13320" anchor="ctr"/>
          <a:p>
            <a:pPr algn="ctr">
              <a:lnSpc>
                <a:spcPct val="9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Puerta del Servidor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5069160" y="2485800"/>
            <a:ext cx="2053080" cy="821160"/>
          </a:xfrm>
          <a:prstGeom prst="chevron">
            <a:avLst>
              <a:gd name="adj" fmla="val 50000"/>
            </a:avLst>
          </a:prstGeom>
          <a:solidFill>
            <a:schemeClr val="accent1">
              <a:shade val="50000"/>
              <a:hueOff val="0"/>
              <a:satOff val="0"/>
              <a:lumOff val="35775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39960" rIns="13320" tIns="13320" bIns="13320" anchor="ctr"/>
          <a:p>
            <a:pPr algn="ctr">
              <a:lnSpc>
                <a:spcPct val="9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Node Red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6917400" y="2485800"/>
            <a:ext cx="2053080" cy="821160"/>
          </a:xfrm>
          <a:prstGeom prst="chevron">
            <a:avLst>
              <a:gd name="adj" fmla="val 50000"/>
            </a:avLst>
          </a:prstGeom>
          <a:solidFill>
            <a:schemeClr val="accent1">
              <a:shade val="50000"/>
              <a:hueOff val="0"/>
              <a:satOff val="0"/>
              <a:lumOff val="35775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39960" rIns="13320" tIns="13320" bIns="13320" anchor="ctr"/>
          <a:p>
            <a:pPr algn="ctr">
              <a:lnSpc>
                <a:spcPct val="9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Dashboard [interface]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6935760" y="3620520"/>
            <a:ext cx="2053080" cy="821160"/>
          </a:xfrm>
          <a:prstGeom prst="chevron">
            <a:avLst>
              <a:gd name="adj" fmla="val 50000"/>
            </a:avLst>
          </a:prstGeom>
          <a:solidFill>
            <a:schemeClr val="accent1">
              <a:shade val="50000"/>
              <a:hueOff val="0"/>
              <a:satOff val="0"/>
              <a:lumOff val="17888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39960" rIns="13320" tIns="13320" bIns="13320" anchor="ctr"/>
          <a:p>
            <a:pPr algn="ctr">
              <a:lnSpc>
                <a:spcPct val="9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Flask - almacenamiento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5820480" y="3235680"/>
            <a:ext cx="1450440" cy="914040"/>
          </a:xfrm>
          <a:prstGeom prst="curvedConnector3">
            <a:avLst>
              <a:gd name="adj1" fmla="val 50000"/>
            </a:avLst>
          </a:prstGeom>
          <a:noFill/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7"/>
          <p:cNvSpPr/>
          <p:nvPr/>
        </p:nvSpPr>
        <p:spPr>
          <a:xfrm>
            <a:off x="940680" y="1099080"/>
            <a:ext cx="8106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Estructura de Programación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Malla</Template>
  <TotalTime>11</TotalTime>
  <Application>LibreOffice/5.1.6.2$Linux_X86_64 LibreOffice_project/10m0$Build-2</Application>
  <Words>49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2018-06-30T16:17:05Z</dcterms:created>
  <dc:creator>David castillo</dc:creator>
  <dc:description/>
  <dc:language>en-US</dc:language>
  <cp:lastModifiedBy/>
  <dcterms:modified xsi:type="dcterms:W3CDTF">2018-07-29T14:57:18Z</dcterms:modified>
  <cp:revision>7</cp:revision>
  <dc:subject/>
  <dc:title>MPU6050 - Acelerometro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